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6" r:id="rId10"/>
    <p:sldId id="264" r:id="rId11"/>
  </p:sldIdLst>
  <p:sldSz cx="9144000" cy="5143500" type="screen16x9"/>
  <p:notesSz cx="6858000" cy="9144000"/>
  <p:embeddedFontLst>
    <p:embeddedFont>
      <p:font typeface="Helvetica Neue" pitchFamily="50" charset="0"/>
      <p:regular r:id="rId13"/>
      <p:bold r:id="rId14"/>
      <p:italic r:id="rId15"/>
      <p:boldItalic r:id="rId16"/>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66" d="100"/>
          <a:sy n="66" d="100"/>
        </p:scale>
        <p:origin x="-2922" y="-14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8506690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 name="Shape 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2" name="Shape 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311708" y="744575"/>
            <a:ext cx="8520599" cy="2052599"/>
          </a:xfrm>
          <a:prstGeom prst="rect">
            <a:avLst/>
          </a:prstGeom>
        </p:spPr>
        <p:txBody>
          <a:bodyPr lIns="91425" tIns="91425" rIns="91425" bIns="91425" anchor="b" anchorCtr="0"/>
          <a:lstStyle>
            <a:lvl1pPr algn="ctr">
              <a:spcBef>
                <a:spcPts val="0"/>
              </a:spcBef>
              <a:buSzPct val="100000"/>
              <a:defRPr sz="5200"/>
            </a:lvl1pPr>
            <a:lvl2pPr algn="ctr">
              <a:spcBef>
                <a:spcPts val="0"/>
              </a:spcBef>
              <a:buSzPct val="100000"/>
              <a:defRPr sz="5200"/>
            </a:lvl2pPr>
            <a:lvl3pPr algn="ctr">
              <a:spcBef>
                <a:spcPts val="0"/>
              </a:spcBef>
              <a:buSzPct val="100000"/>
              <a:defRPr sz="5200"/>
            </a:lvl3pPr>
            <a:lvl4pPr algn="ctr">
              <a:spcBef>
                <a:spcPts val="0"/>
              </a:spcBef>
              <a:buSzPct val="100000"/>
              <a:defRPr sz="5200"/>
            </a:lvl4pPr>
            <a:lvl5pPr algn="ctr">
              <a:spcBef>
                <a:spcPts val="0"/>
              </a:spcBef>
              <a:buSzPct val="100000"/>
              <a:defRPr sz="5200"/>
            </a:lvl5pPr>
            <a:lvl6pPr algn="ctr">
              <a:spcBef>
                <a:spcPts val="0"/>
              </a:spcBef>
              <a:buSzPct val="100000"/>
              <a:defRPr sz="5200"/>
            </a:lvl6pPr>
            <a:lvl7pPr algn="ctr">
              <a:spcBef>
                <a:spcPts val="0"/>
              </a:spcBef>
              <a:buSzPct val="100000"/>
              <a:defRPr sz="5200"/>
            </a:lvl7pPr>
            <a:lvl8pPr algn="ctr">
              <a:spcBef>
                <a:spcPts val="0"/>
              </a:spcBef>
              <a:buSzPct val="100000"/>
              <a:defRPr sz="5200"/>
            </a:lvl8pPr>
            <a:lvl9pPr algn="ctr">
              <a:spcBef>
                <a:spcPts val="0"/>
              </a:spcBef>
              <a:buSzPct val="100000"/>
              <a:defRPr sz="5200"/>
            </a:lvl9pPr>
          </a:lstStyle>
          <a:p>
            <a:endParaRPr/>
          </a:p>
        </p:txBody>
      </p:sp>
      <p:sp>
        <p:nvSpPr>
          <p:cNvPr id="10" name="Shape 10"/>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800"/>
            </a:lvl1pPr>
            <a:lvl2pPr algn="ctr">
              <a:lnSpc>
                <a:spcPct val="100000"/>
              </a:lnSpc>
              <a:spcBef>
                <a:spcPts val="0"/>
              </a:spcBef>
              <a:spcAft>
                <a:spcPts val="0"/>
              </a:spcAft>
              <a:buSzPct val="100000"/>
              <a:buNone/>
              <a:defRPr sz="2800"/>
            </a:lvl2pPr>
            <a:lvl3pPr algn="ctr">
              <a:lnSpc>
                <a:spcPct val="100000"/>
              </a:lnSpc>
              <a:spcBef>
                <a:spcPts val="0"/>
              </a:spcBef>
              <a:spcAft>
                <a:spcPts val="0"/>
              </a:spcAft>
              <a:buSzPct val="100000"/>
              <a:buNone/>
              <a:defRPr sz="2800"/>
            </a:lvl3pPr>
            <a:lvl4pPr algn="ctr">
              <a:lnSpc>
                <a:spcPct val="100000"/>
              </a:lnSpc>
              <a:spcBef>
                <a:spcPts val="0"/>
              </a:spcBef>
              <a:spcAft>
                <a:spcPts val="0"/>
              </a:spcAft>
              <a:buSzPct val="100000"/>
              <a:buNone/>
              <a:defRPr sz="2800"/>
            </a:lvl4pPr>
            <a:lvl5pPr algn="ctr">
              <a:lnSpc>
                <a:spcPct val="100000"/>
              </a:lnSpc>
              <a:spcBef>
                <a:spcPts val="0"/>
              </a:spcBef>
              <a:spcAft>
                <a:spcPts val="0"/>
              </a:spcAft>
              <a:buSzPct val="100000"/>
              <a:buNone/>
              <a:defRPr sz="2800"/>
            </a:lvl5pPr>
            <a:lvl6pPr algn="ctr">
              <a:lnSpc>
                <a:spcPct val="100000"/>
              </a:lnSpc>
              <a:spcBef>
                <a:spcPts val="0"/>
              </a:spcBef>
              <a:spcAft>
                <a:spcPts val="0"/>
              </a:spcAft>
              <a:buSzPct val="100000"/>
              <a:buNone/>
              <a:defRPr sz="2800"/>
            </a:lvl6pPr>
            <a:lvl7pPr algn="ctr">
              <a:lnSpc>
                <a:spcPct val="100000"/>
              </a:lnSpc>
              <a:spcBef>
                <a:spcPts val="0"/>
              </a:spcBef>
              <a:spcAft>
                <a:spcPts val="0"/>
              </a:spcAft>
              <a:buSzPct val="100000"/>
              <a:buNone/>
              <a:defRPr sz="2800"/>
            </a:lvl7pPr>
            <a:lvl8pPr algn="ctr">
              <a:lnSpc>
                <a:spcPct val="100000"/>
              </a:lnSpc>
              <a:spcBef>
                <a:spcPts val="0"/>
              </a:spcBef>
              <a:spcAft>
                <a:spcPts val="0"/>
              </a:spcAft>
              <a:buSzPct val="100000"/>
              <a:buNone/>
              <a:defRPr sz="2800"/>
            </a:lvl8pPr>
            <a:lvl9pPr algn="ctr">
              <a:lnSpc>
                <a:spcPct val="100000"/>
              </a:lnSpc>
              <a:spcBef>
                <a:spcPts val="0"/>
              </a:spcBef>
              <a:spcAft>
                <a:spcPts val="0"/>
              </a:spcAft>
              <a:buSzPct val="100000"/>
              <a:buNone/>
              <a:defRPr sz="2800"/>
            </a:lvl9pPr>
          </a:lstStyle>
          <a:p>
            <a:endParaRPr/>
          </a:p>
        </p:txBody>
      </p:sp>
      <p:sp>
        <p:nvSpPr>
          <p:cNvPr id="11" name="Shape 1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1106125"/>
            <a:ext cx="8520599" cy="1963500"/>
          </a:xfrm>
          <a:prstGeom prst="rect">
            <a:avLst/>
          </a:prstGeom>
        </p:spPr>
        <p:txBody>
          <a:bodyPr lIns="91425" tIns="91425" rIns="91425" bIns="91425" anchor="b" anchorCtr="0"/>
          <a:lstStyle>
            <a:lvl1pPr algn="ctr">
              <a:spcBef>
                <a:spcPts val="0"/>
              </a:spcBef>
              <a:buSzPct val="100000"/>
              <a:defRPr sz="12000"/>
            </a:lvl1pPr>
            <a:lvl2pPr algn="ctr">
              <a:spcBef>
                <a:spcPts val="0"/>
              </a:spcBef>
              <a:buSzPct val="100000"/>
              <a:defRPr sz="12000"/>
            </a:lvl2pPr>
            <a:lvl3pPr algn="ctr">
              <a:spcBef>
                <a:spcPts val="0"/>
              </a:spcBef>
              <a:buSzPct val="100000"/>
              <a:defRPr sz="12000"/>
            </a:lvl3pPr>
            <a:lvl4pPr algn="ctr">
              <a:spcBef>
                <a:spcPts val="0"/>
              </a:spcBef>
              <a:buSzPct val="100000"/>
              <a:defRPr sz="12000"/>
            </a:lvl4pPr>
            <a:lvl5pPr algn="ctr">
              <a:spcBef>
                <a:spcPts val="0"/>
              </a:spcBef>
              <a:buSzPct val="100000"/>
              <a:defRPr sz="12000"/>
            </a:lvl5pPr>
            <a:lvl6pPr algn="ctr">
              <a:spcBef>
                <a:spcPts val="0"/>
              </a:spcBef>
              <a:buSzPct val="100000"/>
              <a:defRPr sz="12000"/>
            </a:lvl6pPr>
            <a:lvl7pPr algn="ctr">
              <a:spcBef>
                <a:spcPts val="0"/>
              </a:spcBef>
              <a:buSzPct val="100000"/>
              <a:defRPr sz="12000"/>
            </a:lvl7pPr>
            <a:lvl8pPr algn="ctr">
              <a:spcBef>
                <a:spcPts val="0"/>
              </a:spcBef>
              <a:buSzPct val="100000"/>
              <a:defRPr sz="12000"/>
            </a:lvl8pPr>
            <a:lvl9pPr algn="ctr">
              <a:spcBef>
                <a:spcPts val="0"/>
              </a:spcBef>
              <a:buSzPct val="100000"/>
              <a:defRPr sz="12000"/>
            </a:lvl9pPr>
          </a:lstStyle>
          <a:p>
            <a:endParaRPr/>
          </a:p>
        </p:txBody>
      </p:sp>
      <p:sp>
        <p:nvSpPr>
          <p:cNvPr id="45" name="Shape 45"/>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46" name="Shape 4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311700" y="2150850"/>
            <a:ext cx="8520599" cy="841800"/>
          </a:xfrm>
          <a:prstGeom prst="rect">
            <a:avLst/>
          </a:prstGeom>
        </p:spPr>
        <p:txBody>
          <a:bodyPr lIns="91425" tIns="91425" rIns="91425" bIns="91425" anchor="ctr" anchorCtr="0"/>
          <a:lstStyle>
            <a:lvl1pPr algn="ctr">
              <a:spcBef>
                <a:spcPts val="0"/>
              </a:spcBef>
              <a:buSzPct val="100000"/>
              <a:defRPr sz="3600"/>
            </a:lvl1pPr>
            <a:lvl2pPr algn="ctr">
              <a:spcBef>
                <a:spcPts val="0"/>
              </a:spcBef>
              <a:buSzPct val="100000"/>
              <a:defRPr sz="3600"/>
            </a:lvl2pPr>
            <a:lvl3pPr algn="ctr">
              <a:spcBef>
                <a:spcPts val="0"/>
              </a:spcBef>
              <a:buSzPct val="100000"/>
              <a:defRPr sz="3600"/>
            </a:lvl3pPr>
            <a:lvl4pPr algn="ctr">
              <a:spcBef>
                <a:spcPts val="0"/>
              </a:spcBef>
              <a:buSzPct val="100000"/>
              <a:defRPr sz="3600"/>
            </a:lvl4pPr>
            <a:lvl5pPr algn="ctr">
              <a:spcBef>
                <a:spcPts val="0"/>
              </a:spcBef>
              <a:buSzPct val="100000"/>
              <a:defRPr sz="3600"/>
            </a:lvl5pPr>
            <a:lvl6pPr algn="ctr">
              <a:spcBef>
                <a:spcPts val="0"/>
              </a:spcBef>
              <a:buSzPct val="100000"/>
              <a:defRPr sz="3600"/>
            </a:lvl6pPr>
            <a:lvl7pPr algn="ctr">
              <a:spcBef>
                <a:spcPts val="0"/>
              </a:spcBef>
              <a:buSzPct val="100000"/>
              <a:defRPr sz="3600"/>
            </a:lvl7pPr>
            <a:lvl8pPr algn="ctr">
              <a:spcBef>
                <a:spcPts val="0"/>
              </a:spcBef>
              <a:buSzPct val="100000"/>
              <a:defRPr sz="3600"/>
            </a:lvl8pPr>
            <a:lvl9pPr algn="ctr">
              <a:spcBef>
                <a:spcPts val="0"/>
              </a:spcBef>
              <a:buSzPct val="100000"/>
              <a:defRPr sz="3600"/>
            </a:lvl9pPr>
          </a:lstStyle>
          <a:p>
            <a:endParaRPr/>
          </a:p>
        </p:txBody>
      </p:sp>
      <p:sp>
        <p:nvSpPr>
          <p:cNvPr id="14" name="Shape 1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7" name="Shape 17"/>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1" name="Shape 21"/>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2" name="Shape 22"/>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3" name="Shape 2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6" name="Shape 2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555600"/>
            <a:ext cx="2807999" cy="755699"/>
          </a:xfrm>
          <a:prstGeom prst="rect">
            <a:avLst/>
          </a:prstGeom>
        </p:spPr>
        <p:txBody>
          <a:bodyPr lIns="91425" tIns="91425" rIns="91425" bIns="91425" anchor="b" anchorCtr="0"/>
          <a:lstStyle>
            <a:lvl1pPr>
              <a:spcBef>
                <a:spcPts val="0"/>
              </a:spcBef>
              <a:buSzPct val="100000"/>
              <a:defRPr sz="2400"/>
            </a:lvl1pPr>
            <a:lvl2pPr>
              <a:spcBef>
                <a:spcPts val="0"/>
              </a:spcBef>
              <a:buSzPct val="100000"/>
              <a:defRPr sz="2400"/>
            </a:lvl2pPr>
            <a:lvl3pPr>
              <a:spcBef>
                <a:spcPts val="0"/>
              </a:spcBef>
              <a:buSzPct val="100000"/>
              <a:defRPr sz="2400"/>
            </a:lvl3pPr>
            <a:lvl4pPr>
              <a:spcBef>
                <a:spcPts val="0"/>
              </a:spcBef>
              <a:buSzPct val="100000"/>
              <a:defRPr sz="2400"/>
            </a:lvl4pPr>
            <a:lvl5pPr>
              <a:spcBef>
                <a:spcPts val="0"/>
              </a:spcBef>
              <a:buSzPct val="100000"/>
              <a:defRPr sz="2400"/>
            </a:lvl5pPr>
            <a:lvl6pPr>
              <a:spcBef>
                <a:spcPts val="0"/>
              </a:spcBef>
              <a:buSzPct val="100000"/>
              <a:defRPr sz="2400"/>
            </a:lvl6pPr>
            <a:lvl7pPr>
              <a:spcBef>
                <a:spcPts val="0"/>
              </a:spcBef>
              <a:buSzPct val="100000"/>
              <a:defRPr sz="2400"/>
            </a:lvl7pPr>
            <a:lvl8pPr>
              <a:spcBef>
                <a:spcPts val="0"/>
              </a:spcBef>
              <a:buSzPct val="100000"/>
              <a:defRPr sz="2400"/>
            </a:lvl8pPr>
            <a:lvl9pPr>
              <a:spcBef>
                <a:spcPts val="0"/>
              </a:spcBef>
              <a:buSzPct val="100000"/>
              <a:defRPr sz="2400"/>
            </a:lvl9pPr>
          </a:lstStyle>
          <a:p>
            <a:endParaRPr/>
          </a:p>
        </p:txBody>
      </p:sp>
      <p:sp>
        <p:nvSpPr>
          <p:cNvPr id="29" name="Shape 29"/>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a:spcBef>
                <a:spcPts val="0"/>
              </a:spcBef>
              <a:buSzPct val="100000"/>
              <a:defRPr sz="12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30" name="Shape 3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490250" y="450150"/>
            <a:ext cx="6367800" cy="4090800"/>
          </a:xfrm>
          <a:prstGeom prst="rect">
            <a:avLst/>
          </a:prstGeom>
        </p:spPr>
        <p:txBody>
          <a:bodyPr lIns="91425" tIns="91425" rIns="91425" bIns="91425" anchor="ctr" anchorCtr="0"/>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a:endParaRPr/>
          </a:p>
        </p:txBody>
      </p:sp>
      <p:sp>
        <p:nvSpPr>
          <p:cNvPr id="33" name="Shape 3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4"/>
        <p:cNvGrpSpPr/>
        <p:nvPr/>
      </p:nvGrpSpPr>
      <p:grpSpPr>
        <a:xfrm>
          <a:off x="0" y="0"/>
          <a:ext cx="0" cy="0"/>
          <a:chOff x="0" y="0"/>
          <a:chExt cx="0" cy="0"/>
        </a:xfrm>
      </p:grpSpPr>
      <p:sp>
        <p:nvSpPr>
          <p:cNvPr id="35" name="Shape 35"/>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36" name="Shape 36"/>
          <p:cNvSpPr txBox="1">
            <a:spLocks noGrp="1"/>
          </p:cNvSpPr>
          <p:nvPr>
            <p:ph type="title"/>
          </p:nvPr>
        </p:nvSpPr>
        <p:spPr>
          <a:xfrm>
            <a:off x="265500" y="1233175"/>
            <a:ext cx="4045199" cy="1482300"/>
          </a:xfrm>
          <a:prstGeom prst="rect">
            <a:avLst/>
          </a:prstGeom>
        </p:spPr>
        <p:txBody>
          <a:bodyPr lIns="91425" tIns="91425" rIns="91425" bIns="91425" anchor="b" anchorCtr="0"/>
          <a:lstStyle>
            <a:lvl1pPr algn="ctr">
              <a:spcBef>
                <a:spcPts val="0"/>
              </a:spcBef>
              <a:buSzPct val="100000"/>
              <a:defRPr sz="4200"/>
            </a:lvl1pPr>
            <a:lvl2pPr algn="ctr">
              <a:spcBef>
                <a:spcPts val="0"/>
              </a:spcBef>
              <a:buSzPct val="100000"/>
              <a:defRPr sz="4200"/>
            </a:lvl2pPr>
            <a:lvl3pPr algn="ctr">
              <a:spcBef>
                <a:spcPts val="0"/>
              </a:spcBef>
              <a:buSzPct val="100000"/>
              <a:defRPr sz="4200"/>
            </a:lvl3pPr>
            <a:lvl4pPr algn="ctr">
              <a:spcBef>
                <a:spcPts val="0"/>
              </a:spcBef>
              <a:buSzPct val="100000"/>
              <a:defRPr sz="4200"/>
            </a:lvl4pPr>
            <a:lvl5pPr algn="ctr">
              <a:spcBef>
                <a:spcPts val="0"/>
              </a:spcBef>
              <a:buSzPct val="100000"/>
              <a:defRPr sz="4200"/>
            </a:lvl5pPr>
            <a:lvl6pPr algn="ctr">
              <a:spcBef>
                <a:spcPts val="0"/>
              </a:spcBef>
              <a:buSzPct val="100000"/>
              <a:defRPr sz="4200"/>
            </a:lvl6pPr>
            <a:lvl7pPr algn="ctr">
              <a:spcBef>
                <a:spcPts val="0"/>
              </a:spcBef>
              <a:buSzPct val="100000"/>
              <a:defRPr sz="4200"/>
            </a:lvl7pPr>
            <a:lvl8pPr algn="ctr">
              <a:spcBef>
                <a:spcPts val="0"/>
              </a:spcBef>
              <a:buSzPct val="100000"/>
              <a:defRPr sz="4200"/>
            </a:lvl8pPr>
            <a:lvl9pPr algn="ctr">
              <a:spcBef>
                <a:spcPts val="0"/>
              </a:spcBef>
              <a:buSzPct val="100000"/>
              <a:defRPr sz="4200"/>
            </a:lvl9pPr>
          </a:lstStyle>
          <a:p>
            <a:endParaRPr/>
          </a:p>
        </p:txBody>
      </p:sp>
      <p:sp>
        <p:nvSpPr>
          <p:cNvPr id="37" name="Shape 37"/>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38" name="Shape 38"/>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39" name="Shape 3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0"/>
        <p:cNvGrpSpPr/>
        <p:nvPr/>
      </p:nvGrpSpPr>
      <p:grpSpPr>
        <a:xfrm>
          <a:off x="0" y="0"/>
          <a:ext cx="0" cy="0"/>
          <a:chOff x="0" y="0"/>
          <a:chExt cx="0" cy="0"/>
        </a:xfrm>
      </p:grpSpPr>
      <p:sp>
        <p:nvSpPr>
          <p:cNvPr id="41" name="Shape 41"/>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a:lnSpc>
                <a:spcPct val="100000"/>
              </a:lnSpc>
              <a:spcBef>
                <a:spcPts val="0"/>
              </a:spcBef>
              <a:spcAft>
                <a:spcPts val="0"/>
              </a:spcAft>
              <a:buNone/>
              <a:defRPr/>
            </a:lvl1pPr>
          </a:lstStyle>
          <a:p>
            <a:endParaRPr/>
          </a:p>
        </p:txBody>
      </p:sp>
      <p:sp>
        <p:nvSpPr>
          <p:cNvPr id="42" name="Shape 4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a:spcBef>
                <a:spcPts val="0"/>
              </a:spcBef>
              <a:buClr>
                <a:schemeClr val="dk1"/>
              </a:buClr>
              <a:buSzPct val="100000"/>
              <a:buNone/>
              <a:defRPr sz="2800">
                <a:solidFill>
                  <a:schemeClr val="dk1"/>
                </a:solidFil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endParaRPr/>
          </a:p>
        </p:txBody>
      </p:sp>
      <p:sp>
        <p:nvSpPr>
          <p:cNvPr id="6" name="Shape 6"/>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dk2"/>
              </a:buClr>
              <a:buSzPct val="100000"/>
              <a:defRPr sz="1800">
                <a:solidFill>
                  <a:schemeClr val="dk2"/>
                </a:solidFill>
              </a:defRPr>
            </a:lvl1pPr>
            <a:lvl2pPr>
              <a:lnSpc>
                <a:spcPct val="115000"/>
              </a:lnSpc>
              <a:spcBef>
                <a:spcPts val="0"/>
              </a:spcBef>
              <a:spcAft>
                <a:spcPts val="1600"/>
              </a:spcAft>
              <a:buClr>
                <a:schemeClr val="dk2"/>
              </a:buClr>
              <a:defRPr>
                <a:solidFill>
                  <a:schemeClr val="dk2"/>
                </a:solidFill>
              </a:defRPr>
            </a:lvl2pPr>
            <a:lvl3pPr>
              <a:lnSpc>
                <a:spcPct val="115000"/>
              </a:lnSpc>
              <a:spcBef>
                <a:spcPts val="0"/>
              </a:spcBef>
              <a:spcAft>
                <a:spcPts val="1600"/>
              </a:spcAft>
              <a:buClr>
                <a:schemeClr val="dk2"/>
              </a:buClr>
              <a:defRPr>
                <a:solidFill>
                  <a:schemeClr val="dk2"/>
                </a:solidFill>
              </a:defRPr>
            </a:lvl3pPr>
            <a:lvl4pPr>
              <a:lnSpc>
                <a:spcPct val="115000"/>
              </a:lnSpc>
              <a:spcBef>
                <a:spcPts val="0"/>
              </a:spcBef>
              <a:spcAft>
                <a:spcPts val="1600"/>
              </a:spcAft>
              <a:buClr>
                <a:schemeClr val="dk2"/>
              </a:buClr>
              <a:defRPr>
                <a:solidFill>
                  <a:schemeClr val="dk2"/>
                </a:solidFill>
              </a:defRPr>
            </a:lvl4pPr>
            <a:lvl5pPr>
              <a:lnSpc>
                <a:spcPct val="115000"/>
              </a:lnSpc>
              <a:spcBef>
                <a:spcPts val="0"/>
              </a:spcBef>
              <a:spcAft>
                <a:spcPts val="1600"/>
              </a:spcAft>
              <a:buClr>
                <a:schemeClr val="dk2"/>
              </a:buClr>
              <a:defRPr>
                <a:solidFill>
                  <a:schemeClr val="dk2"/>
                </a:solidFill>
              </a:defRPr>
            </a:lvl5pPr>
            <a:lvl6pPr>
              <a:lnSpc>
                <a:spcPct val="115000"/>
              </a:lnSpc>
              <a:spcBef>
                <a:spcPts val="0"/>
              </a:spcBef>
              <a:spcAft>
                <a:spcPts val="1600"/>
              </a:spcAft>
              <a:buClr>
                <a:schemeClr val="dk2"/>
              </a:buClr>
              <a:defRPr>
                <a:solidFill>
                  <a:schemeClr val="dk2"/>
                </a:solidFill>
              </a:defRPr>
            </a:lvl6pPr>
            <a:lvl7pPr>
              <a:lnSpc>
                <a:spcPct val="115000"/>
              </a:lnSpc>
              <a:spcBef>
                <a:spcPts val="0"/>
              </a:spcBef>
              <a:spcAft>
                <a:spcPts val="1600"/>
              </a:spcAft>
              <a:buClr>
                <a:schemeClr val="dk2"/>
              </a:buClr>
              <a:defRPr>
                <a:solidFill>
                  <a:schemeClr val="dk2"/>
                </a:solidFill>
              </a:defRPr>
            </a:lvl7pPr>
            <a:lvl8pPr>
              <a:lnSpc>
                <a:spcPct val="115000"/>
              </a:lnSpc>
              <a:spcBef>
                <a:spcPts val="0"/>
              </a:spcBef>
              <a:spcAft>
                <a:spcPts val="1600"/>
              </a:spcAft>
              <a:buClr>
                <a:schemeClr val="dk2"/>
              </a:buClr>
              <a:defRPr>
                <a:solidFill>
                  <a:schemeClr val="dk2"/>
                </a:solidFill>
              </a:defRPr>
            </a:lvl8pPr>
            <a:lvl9pPr>
              <a:lnSpc>
                <a:spcPct val="115000"/>
              </a:lnSpc>
              <a:spcBef>
                <a:spcPts val="0"/>
              </a:spcBef>
              <a:spcAft>
                <a:spcPts val="1600"/>
              </a:spcAft>
              <a:buClr>
                <a:schemeClr val="dk2"/>
              </a:buClr>
              <a:defRPr>
                <a:solidFill>
                  <a:schemeClr val="dk2"/>
                </a:solidFill>
              </a:defRPr>
            </a:lvl9pPr>
          </a:lstStyle>
          <a:p>
            <a:endParaRPr/>
          </a:p>
        </p:txBody>
      </p:sp>
      <p:sp>
        <p:nvSpPr>
          <p:cNvPr id="7" name="Shape 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a:spcBef>
                <a:spcPts val="0"/>
              </a:spcBef>
              <a:buNone/>
            </a:pPr>
            <a:r>
              <a:rPr lang="en" dirty="0" smtClean="0">
                <a:solidFill>
                  <a:srgbClr val="FFFFFF"/>
                </a:solidFill>
                <a:highlight>
                  <a:srgbClr val="FF00FF"/>
                </a:highlight>
                <a:latin typeface="Helvetica Neue"/>
                <a:ea typeface="Helvetica Neue"/>
                <a:cs typeface="Helvetica Neue"/>
                <a:sym typeface="Helvetica Neue"/>
              </a:rPr>
              <a:t>Acting Portfolio Website For Client</a:t>
            </a:r>
            <a:endParaRPr lang="en" dirty="0">
              <a:solidFill>
                <a:srgbClr val="FFFFFF"/>
              </a:solidFill>
              <a:highlight>
                <a:srgbClr val="FF00FF"/>
              </a:highlight>
              <a:latin typeface="Helvetica Neue"/>
              <a:ea typeface="Helvetica Neue"/>
              <a:cs typeface="Helvetica Neue"/>
              <a:sym typeface="Helvetica Neue"/>
            </a:endParaRPr>
          </a:p>
        </p:txBody>
      </p:sp>
      <p:sp>
        <p:nvSpPr>
          <p:cNvPr id="54" name="Shape 54"/>
          <p:cNvSpPr txBox="1">
            <a:spLocks noGrp="1"/>
          </p:cNvSpPr>
          <p:nvPr>
            <p:ph type="subTitle" idx="1"/>
          </p:nvPr>
        </p:nvSpPr>
        <p:spPr>
          <a:xfrm>
            <a:off x="311700" y="3684150"/>
            <a:ext cx="8520599" cy="792600"/>
          </a:xfrm>
          <a:prstGeom prst="rect">
            <a:avLst/>
          </a:prstGeom>
        </p:spPr>
        <p:txBody>
          <a:bodyPr lIns="91425" tIns="91425" rIns="91425" bIns="91425" anchor="t" anchorCtr="0">
            <a:noAutofit/>
          </a:bodyPr>
          <a:lstStyle/>
          <a:p>
            <a:pPr lvl="0" rtl="0">
              <a:spcBef>
                <a:spcPts val="0"/>
              </a:spcBef>
              <a:buNone/>
            </a:pPr>
            <a:r>
              <a:rPr lang="en-US" i="1" dirty="0" smtClean="0">
                <a:solidFill>
                  <a:srgbClr val="000000"/>
                </a:solidFill>
                <a:highlight>
                  <a:srgbClr val="00FFFF"/>
                </a:highlight>
                <a:latin typeface="Helvetica Neue"/>
                <a:ea typeface="Helvetica Neue"/>
                <a:cs typeface="Helvetica Neue"/>
                <a:sym typeface="Helvetica Neue"/>
              </a:rPr>
              <a:t>F</a:t>
            </a:r>
            <a:r>
              <a:rPr lang="en" i="1" dirty="0" smtClean="0">
                <a:solidFill>
                  <a:srgbClr val="000000"/>
                </a:solidFill>
                <a:highlight>
                  <a:srgbClr val="00FFFF"/>
                </a:highlight>
                <a:latin typeface="Helvetica Neue"/>
                <a:ea typeface="Helvetica Neue"/>
                <a:cs typeface="Helvetica Neue"/>
                <a:sym typeface="Helvetica Neue"/>
              </a:rPr>
              <a:t>or Jackie Alexis Chasten by Mahe N Dewan</a:t>
            </a:r>
            <a:endParaRPr lang="en"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
        <p:cNvGrpSpPr/>
        <p:nvPr/>
      </p:nvGrpSpPr>
      <p:grpSpPr>
        <a:xfrm>
          <a:off x="0" y="0"/>
          <a:ext cx="0" cy="0"/>
          <a:chOff x="0" y="0"/>
          <a:chExt cx="0" cy="0"/>
        </a:xfrm>
      </p:grpSpPr>
      <p:sp>
        <p:nvSpPr>
          <p:cNvPr id="96" name="Shape 96"/>
          <p:cNvSpPr txBox="1">
            <a:spLocks noGrp="1"/>
          </p:cNvSpPr>
          <p:nvPr>
            <p:ph type="ctrTitle"/>
          </p:nvPr>
        </p:nvSpPr>
        <p:spPr>
          <a:prstGeom prst="rect">
            <a:avLst/>
          </a:prstGeom>
        </p:spPr>
        <p:txBody>
          <a:bodyPr lIns="91425" tIns="91425" rIns="91425" bIns="91425" anchor="t" anchorCtr="0">
            <a:noAutofit/>
          </a:bodyPr>
          <a:lstStyle/>
          <a:p>
            <a:pPr lvl="0"/>
            <a:r>
              <a:rPr lang="en-US" dirty="0" smtClean="0">
                <a:solidFill>
                  <a:srgbClr val="FFFFFF"/>
                </a:solidFill>
                <a:highlight>
                  <a:srgbClr val="FF00FF"/>
                </a:highlight>
              </a:rPr>
              <a:t>What To Expect On Final Due Date</a:t>
            </a:r>
            <a:endParaRPr lang="en" i="1" dirty="0">
              <a:solidFill>
                <a:srgbClr val="FFFFFF"/>
              </a:solidFill>
              <a:highlight>
                <a:srgbClr val="FF00FF"/>
              </a:highlight>
            </a:endParaRPr>
          </a:p>
        </p:txBody>
      </p:sp>
      <p:sp>
        <p:nvSpPr>
          <p:cNvPr id="97" name="Shape 97"/>
          <p:cNvSpPr txBox="1">
            <a:spLocks noGrp="1"/>
          </p:cNvSpPr>
          <p:nvPr>
            <p:ph type="subTitle" idx="1"/>
          </p:nvPr>
        </p:nvSpPr>
        <p:spPr>
          <a:prstGeom prst="rect">
            <a:avLst/>
          </a:prstGeom>
        </p:spPr>
        <p:txBody>
          <a:bodyPr lIns="91425" tIns="91425" rIns="91425" bIns="91425" anchor="t" anchorCtr="0">
            <a:noAutofit/>
          </a:bodyPr>
          <a:lstStyle/>
          <a:p>
            <a:pPr lvl="0"/>
            <a:r>
              <a:rPr lang="en-US" dirty="0" smtClean="0">
                <a:solidFill>
                  <a:srgbClr val="000000"/>
                </a:solidFill>
                <a:highlight>
                  <a:srgbClr val="00FFFF"/>
                </a:highlight>
              </a:rPr>
              <a:t>Gallery pages linked from main page.</a:t>
            </a:r>
          </a:p>
          <a:p>
            <a:pPr lvl="0"/>
            <a:r>
              <a:rPr lang="en-US" dirty="0" smtClean="0">
                <a:solidFill>
                  <a:srgbClr val="000000"/>
                </a:solidFill>
                <a:highlight>
                  <a:srgbClr val="00FFFF"/>
                </a:highlight>
              </a:rPr>
              <a:t>Video content.</a:t>
            </a:r>
          </a:p>
          <a:p>
            <a:pPr lvl="0"/>
            <a:r>
              <a:rPr lang="en-US" dirty="0" smtClean="0">
                <a:solidFill>
                  <a:srgbClr val="000000"/>
                </a:solidFill>
                <a:highlight>
                  <a:srgbClr val="00FFFF"/>
                </a:highlight>
              </a:rPr>
              <a:t>Contact form/page.</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4"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Project Statement / Goal</a:t>
            </a:r>
          </a:p>
        </p:txBody>
      </p:sp>
      <p:sp>
        <p:nvSpPr>
          <p:cNvPr id="6" name="Shape 54"/>
          <p:cNvSpPr txBox="1">
            <a:spLocks noGrp="1"/>
          </p:cNvSpPr>
          <p:nvPr>
            <p:ph type="subTitle" idx="1"/>
          </p:nvPr>
        </p:nvSpPr>
        <p:spPr>
          <a:xfrm>
            <a:off x="381000" y="1657350"/>
            <a:ext cx="8520599" cy="2971800"/>
          </a:xfrm>
          <a:prstGeom prst="rect">
            <a:avLst/>
          </a:prstGeom>
        </p:spPr>
        <p:txBody>
          <a:bodyPr lIns="91425" tIns="91425" rIns="91425" bIns="91425" anchor="t" anchorCtr="0">
            <a:noAutofit/>
          </a:bodyPr>
          <a:lstStyle/>
          <a:p>
            <a:pPr lvl="0"/>
            <a:r>
              <a:rPr lang="en-US" i="1" dirty="0">
                <a:solidFill>
                  <a:srgbClr val="000000"/>
                </a:solidFill>
                <a:highlight>
                  <a:srgbClr val="00FFFF"/>
                </a:highlight>
                <a:latin typeface="Helvetica Neue"/>
                <a:ea typeface="Helvetica Neue"/>
                <a:cs typeface="Helvetica Neue"/>
                <a:sym typeface="Helvetica Neue"/>
              </a:rPr>
              <a:t>This is a resume and portfolio website for an actor and model, showcasing modeling </a:t>
            </a:r>
            <a:r>
              <a:rPr lang="en-US" i="1" dirty="0" smtClean="0">
                <a:solidFill>
                  <a:srgbClr val="000000"/>
                </a:solidFill>
                <a:highlight>
                  <a:srgbClr val="00FFFF"/>
                </a:highlight>
                <a:latin typeface="Helvetica Neue"/>
                <a:ea typeface="Helvetica Neue"/>
                <a:cs typeface="Helvetica Neue"/>
                <a:sym typeface="Helvetica Neue"/>
              </a:rPr>
              <a:t>photos, </a:t>
            </a:r>
            <a:r>
              <a:rPr lang="en-US" i="1" dirty="0">
                <a:solidFill>
                  <a:srgbClr val="000000"/>
                </a:solidFill>
                <a:highlight>
                  <a:srgbClr val="00FFFF"/>
                </a:highlight>
                <a:latin typeface="Helvetica Neue"/>
                <a:ea typeface="Helvetica Neue"/>
                <a:cs typeface="Helvetica Neue"/>
                <a:sym typeface="Helvetica Neue"/>
              </a:rPr>
              <a:t>video examples of previous work, biographical content, and interviews that would sum up </a:t>
            </a:r>
            <a:r>
              <a:rPr lang="en-US" i="1" dirty="0" smtClean="0">
                <a:solidFill>
                  <a:srgbClr val="000000"/>
                </a:solidFill>
                <a:highlight>
                  <a:srgbClr val="00FFFF"/>
                </a:highlight>
                <a:latin typeface="Helvetica Neue"/>
                <a:ea typeface="Helvetica Neue"/>
                <a:cs typeface="Helvetica Neue"/>
                <a:sym typeface="Helvetica Neue"/>
              </a:rPr>
              <a:t>the actor </a:t>
            </a:r>
            <a:r>
              <a:rPr lang="en-US" i="1" dirty="0">
                <a:solidFill>
                  <a:srgbClr val="000000"/>
                </a:solidFill>
                <a:highlight>
                  <a:srgbClr val="00FFFF"/>
                </a:highlight>
                <a:latin typeface="Helvetica Neue"/>
                <a:ea typeface="Helvetica Neue"/>
                <a:cs typeface="Helvetica Neue"/>
                <a:sym typeface="Helvetica Neue"/>
              </a:rPr>
              <a:t>entirely</a:t>
            </a:r>
            <a:r>
              <a:rPr lang="en-US" i="1" dirty="0" smtClean="0">
                <a:solidFill>
                  <a:srgbClr val="000000"/>
                </a:solidFill>
                <a:highlight>
                  <a:srgbClr val="00FFFF"/>
                </a:highlight>
                <a:latin typeface="Helvetica Neue"/>
                <a:ea typeface="Helvetica Neue"/>
                <a:cs typeface="Helvetica Neue"/>
                <a:sym typeface="Helvetica Neue"/>
              </a:rPr>
              <a:t>. It would have everything an employer would be looking for. </a:t>
            </a:r>
            <a:r>
              <a:rPr lang="en-US" i="1" dirty="0">
                <a:solidFill>
                  <a:srgbClr val="000000"/>
                </a:solidFill>
                <a:highlight>
                  <a:srgbClr val="00FFFF"/>
                </a:highlight>
                <a:latin typeface="Helvetica Neue"/>
                <a:ea typeface="Helvetica Neue"/>
                <a:cs typeface="Helvetica Neue"/>
                <a:sym typeface="Helvetica Neue"/>
              </a:rPr>
              <a:t>The website should be able to sell </a:t>
            </a:r>
            <a:r>
              <a:rPr lang="en-US" i="1" dirty="0" smtClean="0">
                <a:solidFill>
                  <a:srgbClr val="000000"/>
                </a:solidFill>
                <a:highlight>
                  <a:srgbClr val="00FFFF"/>
                </a:highlight>
                <a:latin typeface="Helvetica Neue"/>
                <a:ea typeface="Helvetica Neue"/>
                <a:cs typeface="Helvetica Neue"/>
                <a:sym typeface="Helvetica Neue"/>
              </a:rPr>
              <a:t>Jackie (the client).</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3" name="Shape 53"/>
          <p:cNvSpPr txBox="1">
            <a:spLocks noGrp="1"/>
          </p:cNvSpPr>
          <p:nvPr>
            <p:ph type="ctrTitle"/>
          </p:nvPr>
        </p:nvSpPr>
        <p:spPr>
          <a:xfrm>
            <a:off x="304800" y="819150"/>
            <a:ext cx="8520599" cy="1295400"/>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Your motivation, drive, and/or purpose</a:t>
            </a:r>
          </a:p>
        </p:txBody>
      </p:sp>
      <p:sp>
        <p:nvSpPr>
          <p:cNvPr id="4" name="Shape 54"/>
          <p:cNvSpPr txBox="1">
            <a:spLocks noGrp="1"/>
          </p:cNvSpPr>
          <p:nvPr>
            <p:ph type="subTitle" idx="1"/>
          </p:nvPr>
        </p:nvSpPr>
        <p:spPr>
          <a:xfrm>
            <a:off x="381000" y="2419350"/>
            <a:ext cx="8520599" cy="2971800"/>
          </a:xfrm>
          <a:prstGeom prst="rect">
            <a:avLst/>
          </a:prstGeom>
        </p:spPr>
        <p:txBody>
          <a:bodyPr lIns="91425" tIns="91425" rIns="91425" bIns="91425" anchor="t" anchorCtr="0">
            <a:noAutofit/>
          </a:bodyPr>
          <a:lstStyle/>
          <a:p>
            <a:pPr lvl="0"/>
            <a:r>
              <a:rPr lang="en-US" sz="2400" i="1" dirty="0" smtClean="0">
                <a:solidFill>
                  <a:srgbClr val="000000"/>
                </a:solidFill>
                <a:highlight>
                  <a:srgbClr val="00FFFF"/>
                </a:highlight>
                <a:latin typeface="Helvetica Neue"/>
                <a:ea typeface="Helvetica Neue"/>
                <a:cs typeface="Helvetica Neue"/>
                <a:sym typeface="Helvetica Neue"/>
              </a:rPr>
              <a:t>The process of creating this website will allow me to familiarize myself with website design on a base level as well as understanding HTML, </a:t>
            </a:r>
            <a:r>
              <a:rPr lang="en-US" sz="2400" i="1" dirty="0" err="1" smtClean="0">
                <a:solidFill>
                  <a:srgbClr val="000000"/>
                </a:solidFill>
                <a:highlight>
                  <a:srgbClr val="00FFFF"/>
                </a:highlight>
                <a:latin typeface="Helvetica Neue"/>
                <a:ea typeface="Helvetica Neue"/>
                <a:cs typeface="Helvetica Neue"/>
                <a:sym typeface="Helvetica Neue"/>
              </a:rPr>
              <a:t>Jquery</a:t>
            </a:r>
            <a:r>
              <a:rPr lang="en-US" sz="2400" i="1" dirty="0" smtClean="0">
                <a:solidFill>
                  <a:srgbClr val="000000"/>
                </a:solidFill>
                <a:highlight>
                  <a:srgbClr val="00FFFF"/>
                </a:highlight>
                <a:latin typeface="Helvetica Neue"/>
                <a:ea typeface="Helvetica Neue"/>
                <a:cs typeface="Helvetica Neue"/>
                <a:sym typeface="Helvetica Neue"/>
              </a:rPr>
              <a:t>, and </a:t>
            </a:r>
            <a:r>
              <a:rPr lang="en-US" sz="2400" i="1" dirty="0" err="1" smtClean="0">
                <a:solidFill>
                  <a:srgbClr val="000000"/>
                </a:solidFill>
                <a:highlight>
                  <a:srgbClr val="00FFFF"/>
                </a:highlight>
                <a:latin typeface="Helvetica Neue"/>
                <a:ea typeface="Helvetica Neue"/>
                <a:cs typeface="Helvetica Neue"/>
                <a:sym typeface="Helvetica Neue"/>
              </a:rPr>
              <a:t>CSS</a:t>
            </a:r>
            <a:r>
              <a:rPr lang="en-US" sz="2400" i="1" dirty="0" smtClean="0">
                <a:solidFill>
                  <a:srgbClr val="000000"/>
                </a:solidFill>
                <a:highlight>
                  <a:srgbClr val="00FFFF"/>
                </a:highlight>
                <a:latin typeface="Helvetica Neue"/>
                <a:ea typeface="Helvetica Neue"/>
                <a:cs typeface="Helvetica Neue"/>
                <a:sym typeface="Helvetica Neue"/>
              </a:rPr>
              <a:t> as tools in design. It also allows me to showcase my already published work with a very prolific collaborator of mine. The client also asked for this.</a:t>
            </a:r>
            <a:endParaRPr lang="en-US" sz="2400"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3"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Target Audience</a:t>
            </a:r>
          </a:p>
        </p:txBody>
      </p:sp>
      <p:sp>
        <p:nvSpPr>
          <p:cNvPr id="4" name="Shape 54"/>
          <p:cNvSpPr txBox="1">
            <a:spLocks noGrp="1"/>
          </p:cNvSpPr>
          <p:nvPr>
            <p:ph type="subTitle" idx="1"/>
          </p:nvPr>
        </p:nvSpPr>
        <p:spPr>
          <a:xfrm>
            <a:off x="381000" y="1809750"/>
            <a:ext cx="8520599" cy="2971800"/>
          </a:xfrm>
          <a:prstGeom prst="rect">
            <a:avLst/>
          </a:prstGeom>
        </p:spPr>
        <p:txBody>
          <a:bodyPr lIns="91425" tIns="91425" rIns="91425" bIns="91425" anchor="t" anchorCtr="0">
            <a:noAutofit/>
          </a:bodyPr>
          <a:lstStyle/>
          <a:p>
            <a:pPr lvl="0"/>
            <a:r>
              <a:rPr lang="en-US" i="1" dirty="0">
                <a:solidFill>
                  <a:srgbClr val="000000"/>
                </a:solidFill>
                <a:highlight>
                  <a:srgbClr val="00FFFF"/>
                </a:highlight>
                <a:latin typeface="Helvetica Neue"/>
                <a:ea typeface="Helvetica Neue"/>
                <a:cs typeface="Helvetica Neue"/>
                <a:sym typeface="Helvetica Neue"/>
              </a:rPr>
              <a:t>The target audience </a:t>
            </a:r>
            <a:r>
              <a:rPr lang="en-US" i="1" dirty="0" smtClean="0">
                <a:solidFill>
                  <a:srgbClr val="000000"/>
                </a:solidFill>
                <a:highlight>
                  <a:srgbClr val="00FFFF"/>
                </a:highlight>
                <a:latin typeface="Helvetica Neue"/>
                <a:ea typeface="Helvetica Neue"/>
                <a:cs typeface="Helvetica Neue"/>
                <a:sym typeface="Helvetica Neue"/>
              </a:rPr>
              <a:t>would be employers </a:t>
            </a:r>
            <a:r>
              <a:rPr lang="en-US" i="1" dirty="0">
                <a:solidFill>
                  <a:srgbClr val="000000"/>
                </a:solidFill>
                <a:highlight>
                  <a:srgbClr val="00FFFF"/>
                </a:highlight>
                <a:latin typeface="Helvetica Neue"/>
                <a:ea typeface="Helvetica Neue"/>
                <a:cs typeface="Helvetica Neue"/>
                <a:sym typeface="Helvetica Neue"/>
              </a:rPr>
              <a:t>and casting agents in need of Jackie’s specific </a:t>
            </a:r>
            <a:r>
              <a:rPr lang="en-US" i="1" dirty="0" smtClean="0">
                <a:solidFill>
                  <a:srgbClr val="000000"/>
                </a:solidFill>
                <a:highlight>
                  <a:srgbClr val="00FFFF"/>
                </a:highlight>
                <a:latin typeface="Helvetica Neue"/>
                <a:ea typeface="Helvetica Neue"/>
                <a:cs typeface="Helvetica Neue"/>
                <a:sym typeface="Helvetica Neue"/>
              </a:rPr>
              <a:t>talents; I have specifically modeled it towards possible user interviews of casting agents I’ve met. They want to see pictures and proof of Jackie's work and that’s usually it.</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
        <p:cNvGrpSpPr/>
        <p:nvPr/>
      </p:nvGrpSpPr>
      <p:grpSpPr>
        <a:xfrm>
          <a:off x="0" y="0"/>
          <a:ext cx="0" cy="0"/>
          <a:chOff x="0" y="0"/>
          <a:chExt cx="0" cy="0"/>
        </a:xfrm>
      </p:grpSpPr>
      <p:sp>
        <p:nvSpPr>
          <p:cNvPr id="4" name="Shape 53"/>
          <p:cNvSpPr txBox="1">
            <a:spLocks noGrp="1"/>
          </p:cNvSpPr>
          <p:nvPr>
            <p:ph type="ctrTitle"/>
          </p:nvPr>
        </p:nvSpPr>
        <p:spPr>
          <a:xfrm>
            <a:off x="304800" y="290551"/>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Competitive Analysis</a:t>
            </a:r>
          </a:p>
        </p:txBody>
      </p:sp>
      <p:sp>
        <p:nvSpPr>
          <p:cNvPr id="5" name="Shape 54"/>
          <p:cNvSpPr txBox="1">
            <a:spLocks noGrp="1"/>
          </p:cNvSpPr>
          <p:nvPr>
            <p:ph type="subTitle" idx="1"/>
          </p:nvPr>
        </p:nvSpPr>
        <p:spPr>
          <a:xfrm>
            <a:off x="0" y="1809750"/>
            <a:ext cx="9144000" cy="2971800"/>
          </a:xfrm>
          <a:prstGeom prst="rect">
            <a:avLst/>
          </a:prstGeom>
        </p:spPr>
        <p:txBody>
          <a:bodyPr lIns="91425" tIns="91425" rIns="91425" bIns="91425" anchor="t" anchorCtr="0">
            <a:noAutofit/>
          </a:bodyPr>
          <a:lstStyle/>
          <a:p>
            <a:pPr lvl="0"/>
            <a:r>
              <a:rPr lang="en-US" sz="2000" i="1" dirty="0">
                <a:solidFill>
                  <a:srgbClr val="000000"/>
                </a:solidFill>
                <a:highlight>
                  <a:srgbClr val="00FFFF"/>
                </a:highlight>
                <a:latin typeface="Helvetica Neue"/>
                <a:ea typeface="Helvetica Neue"/>
                <a:cs typeface="Helvetica Neue"/>
                <a:sym typeface="Helvetica Neue"/>
              </a:rPr>
              <a:t>A main competitor would be </a:t>
            </a:r>
            <a:r>
              <a:rPr lang="en-US" sz="2000" b="1" i="1" dirty="0">
                <a:solidFill>
                  <a:srgbClr val="000000"/>
                </a:solidFill>
                <a:highlight>
                  <a:srgbClr val="00FFFF"/>
                </a:highlight>
                <a:latin typeface="Helvetica Neue"/>
                <a:ea typeface="Helvetica Neue"/>
                <a:cs typeface="Helvetica Neue"/>
                <a:sym typeface="Helvetica Neue"/>
              </a:rPr>
              <a:t>imdb.com</a:t>
            </a:r>
            <a:r>
              <a:rPr lang="en-US" sz="2000" i="1" dirty="0">
                <a:solidFill>
                  <a:srgbClr val="000000"/>
                </a:solidFill>
                <a:highlight>
                  <a:srgbClr val="00FFFF"/>
                </a:highlight>
                <a:latin typeface="Helvetica Neue"/>
                <a:ea typeface="Helvetica Neue"/>
                <a:cs typeface="Helvetica Neue"/>
                <a:sym typeface="Helvetica Neue"/>
              </a:rPr>
              <a:t> for professionals which allow actors to create their own page in the database. </a:t>
            </a:r>
            <a:r>
              <a:rPr lang="en-US" sz="2000" b="1" i="1" dirty="0" err="1" smtClean="0">
                <a:solidFill>
                  <a:srgbClr val="000000"/>
                </a:solidFill>
                <a:highlight>
                  <a:srgbClr val="00FFFF"/>
                </a:highlight>
                <a:latin typeface="Helvetica Neue"/>
                <a:ea typeface="Helvetica Neue"/>
                <a:cs typeface="Helvetica Neue"/>
                <a:sym typeface="Helvetica Neue"/>
              </a:rPr>
              <a:t>IMDBpro</a:t>
            </a:r>
            <a:r>
              <a:rPr lang="en-US" sz="2000" i="1" dirty="0" smtClean="0">
                <a:solidFill>
                  <a:srgbClr val="000000"/>
                </a:solidFill>
                <a:highlight>
                  <a:srgbClr val="00FFFF"/>
                </a:highlight>
                <a:latin typeface="Helvetica Neue"/>
                <a:ea typeface="Helvetica Neue"/>
                <a:cs typeface="Helvetica Neue"/>
                <a:sym typeface="Helvetica Neue"/>
              </a:rPr>
              <a:t> </a:t>
            </a:r>
            <a:r>
              <a:rPr lang="en-US" sz="2000" i="1" dirty="0">
                <a:solidFill>
                  <a:srgbClr val="000000"/>
                </a:solidFill>
                <a:highlight>
                  <a:srgbClr val="00FFFF"/>
                </a:highlight>
                <a:latin typeface="Helvetica Neue"/>
                <a:ea typeface="Helvetica Neue"/>
                <a:cs typeface="Helvetica Neue"/>
                <a:sym typeface="Helvetica Neue"/>
              </a:rPr>
              <a:t>includes information for agencies, both for casting and for modeling, with very unbiased language that tries to put every actor on the same, level playing field. </a:t>
            </a:r>
            <a:r>
              <a:rPr lang="en-US" sz="2000" b="1" i="1" dirty="0" err="1">
                <a:solidFill>
                  <a:srgbClr val="000000"/>
                </a:solidFill>
                <a:highlight>
                  <a:srgbClr val="00FFFF"/>
                </a:highlight>
                <a:latin typeface="Helvetica Neue"/>
                <a:ea typeface="Helvetica Neue"/>
                <a:cs typeface="Helvetica Neue"/>
                <a:sym typeface="Helvetica Neue"/>
              </a:rPr>
              <a:t>IMDBpro</a:t>
            </a:r>
            <a:r>
              <a:rPr lang="en-US" sz="2000" i="1" dirty="0">
                <a:solidFill>
                  <a:srgbClr val="000000"/>
                </a:solidFill>
                <a:highlight>
                  <a:srgbClr val="00FFFF"/>
                </a:highlight>
                <a:latin typeface="Helvetica Neue"/>
                <a:ea typeface="Helvetica Neue"/>
                <a:cs typeface="Helvetica Neue"/>
                <a:sym typeface="Helvetica Neue"/>
              </a:rPr>
              <a:t>, however, doesn’t include examples of the people’s work other than titles and credits. For my website, everything you could possibly want to know when hiring Jackie will be native to the site so users don’t have to do additional research. I would, nevertheless, like to borrow the “Contact This Person’s Agent” feature in </a:t>
            </a:r>
            <a:r>
              <a:rPr lang="en-US" sz="2000" b="1" i="1" dirty="0" err="1">
                <a:solidFill>
                  <a:srgbClr val="000000"/>
                </a:solidFill>
                <a:highlight>
                  <a:srgbClr val="00FFFF"/>
                </a:highlight>
                <a:latin typeface="Helvetica Neue"/>
                <a:ea typeface="Helvetica Neue"/>
                <a:cs typeface="Helvetica Neue"/>
                <a:sym typeface="Helvetica Neue"/>
              </a:rPr>
              <a:t>IMDBpro</a:t>
            </a:r>
            <a:r>
              <a:rPr lang="en-US" sz="2000" i="1" dirty="0">
                <a:solidFill>
                  <a:srgbClr val="000000"/>
                </a:solidFill>
                <a:highlight>
                  <a:srgbClr val="00FFFF"/>
                </a:highlight>
                <a:latin typeface="Helvetica Neue"/>
                <a:ea typeface="Helvetica Neue"/>
                <a:cs typeface="Helvetica Neue"/>
                <a:sym typeface="Helvetica Neue"/>
              </a:rPr>
              <a:t> except it would be a form on the website that would link to my email.</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
        <p:cNvGrpSpPr/>
        <p:nvPr/>
      </p:nvGrpSpPr>
      <p:grpSpPr>
        <a:xfrm>
          <a:off x="0" y="0"/>
          <a:ext cx="0" cy="0"/>
          <a:chOff x="0" y="0"/>
          <a:chExt cx="0" cy="0"/>
        </a:xfrm>
      </p:grpSpPr>
      <p:sp>
        <p:nvSpPr>
          <p:cNvPr id="3"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Content Inventory</a:t>
            </a:r>
          </a:p>
        </p:txBody>
      </p:sp>
      <p:sp>
        <p:nvSpPr>
          <p:cNvPr id="4" name="Shape 54"/>
          <p:cNvSpPr txBox="1">
            <a:spLocks noGrp="1"/>
          </p:cNvSpPr>
          <p:nvPr>
            <p:ph type="subTitle" idx="1"/>
          </p:nvPr>
        </p:nvSpPr>
        <p:spPr>
          <a:xfrm>
            <a:off x="381000" y="1809750"/>
            <a:ext cx="8520599" cy="2971800"/>
          </a:xfrm>
          <a:prstGeom prst="rect">
            <a:avLst/>
          </a:prstGeom>
        </p:spPr>
        <p:txBody>
          <a:bodyPr lIns="91425" tIns="91425" rIns="91425" bIns="91425" anchor="t" anchorCtr="0">
            <a:noAutofit/>
          </a:bodyPr>
          <a:lstStyle/>
          <a:p>
            <a:pPr lvl="0"/>
            <a:r>
              <a:rPr lang="en-US" i="1" dirty="0" smtClean="0">
                <a:solidFill>
                  <a:srgbClr val="000000"/>
                </a:solidFill>
                <a:highlight>
                  <a:srgbClr val="00FFFF"/>
                </a:highlight>
                <a:latin typeface="Helvetica Neue"/>
                <a:ea typeface="Helvetica Neue"/>
                <a:cs typeface="Helvetica Neue"/>
                <a:sym typeface="Helvetica Neue"/>
              </a:rPr>
              <a:t>The site will include minimalistic UI elements like arrows and dots but the bulk will be actual documentation: videos and photos and text blocks.</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20" name="Shape 53"/>
          <p:cNvSpPr txBox="1">
            <a:spLocks/>
          </p:cNvSpPr>
          <p:nvPr/>
        </p:nvSpPr>
        <p:spPr>
          <a:xfrm>
            <a:off x="304799" y="971550"/>
            <a:ext cx="8520599" cy="1061999"/>
          </a:xfrm>
          <a:prstGeom prst="rect">
            <a:avLst/>
          </a:prstGeom>
          <a:noFill/>
          <a:ln>
            <a:noFill/>
          </a:ln>
        </p:spPr>
        <p:txBody>
          <a:bodyPr lIns="91425" tIns="91425" rIns="91425" bIns="91425" anchor="b" anchorCtr="0">
            <a:noAutofit/>
          </a:bodyPr>
          <a:lstStyle>
            <a:defPPr marR="0" algn="l" rtl="0">
              <a:lnSpc>
                <a:spcPct val="100000"/>
              </a:lnSpc>
              <a:spcBef>
                <a:spcPts val="0"/>
              </a:spcBef>
              <a:spcAft>
                <a:spcPts val="0"/>
              </a:spcAft>
            </a:defPPr>
            <a:lvl1pPr marR="0" algn="ctr" rtl="0">
              <a:lnSpc>
                <a:spcPct val="100000"/>
              </a:lnSpc>
              <a:spcBef>
                <a:spcPts val="0"/>
              </a:spcBef>
              <a:spcAft>
                <a:spcPts val="0"/>
              </a:spcAft>
              <a:buClr>
                <a:schemeClr val="dk1"/>
              </a:buClr>
              <a:buSzPct val="100000"/>
              <a:buNone/>
              <a:defRPr sz="5200" b="0" i="0" u="none" strike="noStrike" cap="none" baseline="0">
                <a:solidFill>
                  <a:schemeClr val="dk1"/>
                </a:solidFill>
                <a:latin typeface="Arial"/>
                <a:ea typeface="Arial"/>
                <a:cs typeface="Arial"/>
                <a:sym typeface="Arial"/>
                <a:rtl val="0"/>
              </a:defRPr>
            </a:lvl1pPr>
            <a:lvl2pPr algn="ctr">
              <a:spcBef>
                <a:spcPts val="0"/>
              </a:spcBef>
              <a:buClr>
                <a:schemeClr val="dk1"/>
              </a:buClr>
              <a:buSzPct val="100000"/>
              <a:buNone/>
              <a:defRPr sz="5200">
                <a:solidFill>
                  <a:schemeClr val="dk1"/>
                </a:solidFill>
              </a:defRPr>
            </a:lvl2pPr>
            <a:lvl3pPr algn="ctr">
              <a:spcBef>
                <a:spcPts val="0"/>
              </a:spcBef>
              <a:buClr>
                <a:schemeClr val="dk1"/>
              </a:buClr>
              <a:buSzPct val="100000"/>
              <a:buNone/>
              <a:defRPr sz="5200">
                <a:solidFill>
                  <a:schemeClr val="dk1"/>
                </a:solidFill>
              </a:defRPr>
            </a:lvl3pPr>
            <a:lvl4pPr algn="ctr">
              <a:spcBef>
                <a:spcPts val="0"/>
              </a:spcBef>
              <a:buClr>
                <a:schemeClr val="dk1"/>
              </a:buClr>
              <a:buSzPct val="100000"/>
              <a:buNone/>
              <a:defRPr sz="5200">
                <a:solidFill>
                  <a:schemeClr val="dk1"/>
                </a:solidFill>
              </a:defRPr>
            </a:lvl4pPr>
            <a:lvl5pPr algn="ctr">
              <a:spcBef>
                <a:spcPts val="0"/>
              </a:spcBef>
              <a:buClr>
                <a:schemeClr val="dk1"/>
              </a:buClr>
              <a:buSzPct val="100000"/>
              <a:buNone/>
              <a:defRPr sz="5200">
                <a:solidFill>
                  <a:schemeClr val="dk1"/>
                </a:solidFill>
              </a:defRPr>
            </a:lvl5pPr>
            <a:lvl6pPr algn="ctr">
              <a:spcBef>
                <a:spcPts val="0"/>
              </a:spcBef>
              <a:buClr>
                <a:schemeClr val="dk1"/>
              </a:buClr>
              <a:buSzPct val="100000"/>
              <a:buNone/>
              <a:defRPr sz="5200">
                <a:solidFill>
                  <a:schemeClr val="dk1"/>
                </a:solidFill>
              </a:defRPr>
            </a:lvl6pPr>
            <a:lvl7pPr algn="ctr">
              <a:spcBef>
                <a:spcPts val="0"/>
              </a:spcBef>
              <a:buClr>
                <a:schemeClr val="dk1"/>
              </a:buClr>
              <a:buSzPct val="100000"/>
              <a:buNone/>
              <a:defRPr sz="5200">
                <a:solidFill>
                  <a:schemeClr val="dk1"/>
                </a:solidFill>
              </a:defRPr>
            </a:lvl7pPr>
            <a:lvl8pPr algn="ctr">
              <a:spcBef>
                <a:spcPts val="0"/>
              </a:spcBef>
              <a:buClr>
                <a:schemeClr val="dk1"/>
              </a:buClr>
              <a:buSzPct val="100000"/>
              <a:buNone/>
              <a:defRPr sz="5200">
                <a:solidFill>
                  <a:schemeClr val="dk1"/>
                </a:solidFill>
              </a:defRPr>
            </a:lvl8pPr>
            <a:lvl9pPr algn="ctr">
              <a:spcBef>
                <a:spcPts val="0"/>
              </a:spcBef>
              <a:buClr>
                <a:schemeClr val="dk1"/>
              </a:buClr>
              <a:buSzPct val="100000"/>
              <a:buNone/>
              <a:defRPr sz="5200">
                <a:solidFill>
                  <a:schemeClr val="dk1"/>
                </a:solidFill>
              </a:defRPr>
            </a:lvl9pPr>
          </a:lstStyle>
          <a:p>
            <a:r>
              <a:rPr lang="en-US" dirty="0">
                <a:solidFill>
                  <a:srgbClr val="FFFFFF"/>
                </a:solidFill>
                <a:highlight>
                  <a:srgbClr val="FF00FF"/>
                </a:highlight>
                <a:latin typeface="Helvetica Neue"/>
                <a:ea typeface="Helvetica Neue"/>
                <a:cs typeface="Helvetica Neue"/>
                <a:sym typeface="Helvetica Neue"/>
              </a:rPr>
              <a:t>Technical Requirements/Functionality</a:t>
            </a:r>
          </a:p>
        </p:txBody>
      </p:sp>
      <p:sp>
        <p:nvSpPr>
          <p:cNvPr id="21" name="Shape 54"/>
          <p:cNvSpPr txBox="1">
            <a:spLocks/>
          </p:cNvSpPr>
          <p:nvPr/>
        </p:nvSpPr>
        <p:spPr>
          <a:xfrm>
            <a:off x="380999" y="2343150"/>
            <a:ext cx="8520599" cy="2514600"/>
          </a:xfrm>
          <a:prstGeom prst="rect">
            <a:avLst/>
          </a:prstGeom>
          <a:noFill/>
          <a:ln>
            <a:noFill/>
          </a:ln>
        </p:spPr>
        <p:txBody>
          <a:bodyPr lIns="91425" tIns="91425" rIns="91425" bIns="91425" anchor="t" anchorCtr="0">
            <a:noAutofit/>
          </a:bodyPr>
          <a:lstStyle>
            <a:defPPr marR="0" algn="l" rtl="0">
              <a:lnSpc>
                <a:spcPct val="100000"/>
              </a:lnSpc>
              <a:spcBef>
                <a:spcPts val="0"/>
              </a:spcBef>
              <a:spcAft>
                <a:spcPts val="0"/>
              </a:spcAft>
            </a:defPPr>
            <a:lvl1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1pPr>
            <a:lvl2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2pPr>
            <a:lvl3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3pPr>
            <a:lvl4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4pPr>
            <a:lvl5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5pPr>
            <a:lvl6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6pPr>
            <a:lvl7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7pPr>
            <a:lvl8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8pPr>
            <a:lvl9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9pPr>
          </a:lstStyle>
          <a:p>
            <a:r>
              <a:rPr lang="en-US" i="1" dirty="0" smtClean="0">
                <a:solidFill>
                  <a:srgbClr val="000000"/>
                </a:solidFill>
                <a:highlight>
                  <a:srgbClr val="00FFFF"/>
                </a:highlight>
                <a:latin typeface="Helvetica Neue"/>
                <a:ea typeface="Helvetica Neue"/>
                <a:cs typeface="Helvetica Neue"/>
                <a:sym typeface="Helvetica Neue"/>
              </a:rPr>
              <a:t>HTML5 luckily has video playing features so I won’t have to link out to </a:t>
            </a:r>
            <a:r>
              <a:rPr lang="en-US" i="1" dirty="0" err="1" smtClean="0">
                <a:solidFill>
                  <a:srgbClr val="000000"/>
                </a:solidFill>
                <a:highlight>
                  <a:srgbClr val="00FFFF"/>
                </a:highlight>
                <a:latin typeface="Helvetica Neue"/>
                <a:ea typeface="Helvetica Neue"/>
                <a:cs typeface="Helvetica Neue"/>
                <a:sym typeface="Helvetica Neue"/>
              </a:rPr>
              <a:t>Vimeo</a:t>
            </a:r>
            <a:r>
              <a:rPr lang="en-US" i="1" dirty="0" smtClean="0">
                <a:solidFill>
                  <a:srgbClr val="000000"/>
                </a:solidFill>
                <a:highlight>
                  <a:srgbClr val="00FFFF"/>
                </a:highlight>
                <a:latin typeface="Helvetica Neue"/>
                <a:ea typeface="Helvetica Neue"/>
                <a:cs typeface="Helvetica Neue"/>
                <a:sym typeface="Helvetica Neue"/>
              </a:rPr>
              <a:t>. I have just finished my </a:t>
            </a:r>
            <a:r>
              <a:rPr lang="en-US" i="1" dirty="0" err="1" smtClean="0">
                <a:solidFill>
                  <a:srgbClr val="000000"/>
                </a:solidFill>
                <a:highlight>
                  <a:srgbClr val="00FFFF"/>
                </a:highlight>
                <a:latin typeface="Helvetica Neue"/>
                <a:ea typeface="Helvetica Neue"/>
                <a:cs typeface="Helvetica Neue"/>
                <a:sym typeface="Helvetica Neue"/>
              </a:rPr>
              <a:t>carosel</a:t>
            </a:r>
            <a:r>
              <a:rPr lang="en-US" i="1" dirty="0" smtClean="0">
                <a:solidFill>
                  <a:srgbClr val="000000"/>
                </a:solidFill>
                <a:highlight>
                  <a:srgbClr val="00FFFF"/>
                </a:highlight>
                <a:latin typeface="Helvetica Neue"/>
                <a:ea typeface="Helvetica Neue"/>
                <a:cs typeface="Helvetica Neue"/>
                <a:sym typeface="Helvetica Neue"/>
              </a:rPr>
              <a:t> functionality. Now I have to work on a gallery function.</a:t>
            </a: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ctrTitle"/>
          </p:nvPr>
        </p:nvSpPr>
        <p:spPr>
          <a:xfrm>
            <a:off x="311708" y="744575"/>
            <a:ext cx="8520599" cy="988975"/>
          </a:xfrm>
          <a:prstGeom prst="rect">
            <a:avLst/>
          </a:prstGeom>
        </p:spPr>
        <p:txBody>
          <a:bodyPr lIns="91425" tIns="91425" rIns="91425" bIns="91425" anchor="t" anchorCtr="0">
            <a:noAutofit/>
          </a:bodyPr>
          <a:lstStyle/>
          <a:p>
            <a:pPr lvl="0"/>
            <a:r>
              <a:rPr lang="en-US" dirty="0">
                <a:solidFill>
                  <a:srgbClr val="FFFFFF"/>
                </a:solidFill>
                <a:highlight>
                  <a:srgbClr val="FF00FF"/>
                </a:highlight>
              </a:rPr>
              <a:t>Creative Brief</a:t>
            </a:r>
            <a:endParaRPr lang="en" dirty="0">
              <a:solidFill>
                <a:srgbClr val="FFFFFF"/>
              </a:solidFill>
              <a:highlight>
                <a:srgbClr val="FF00FF"/>
              </a:highlight>
            </a:endParaRPr>
          </a:p>
        </p:txBody>
      </p:sp>
      <p:sp>
        <p:nvSpPr>
          <p:cNvPr id="91" name="Shape 91"/>
          <p:cNvSpPr txBox="1">
            <a:spLocks noGrp="1"/>
          </p:cNvSpPr>
          <p:nvPr>
            <p:ph type="subTitle" idx="1"/>
          </p:nvPr>
        </p:nvSpPr>
        <p:spPr>
          <a:xfrm>
            <a:off x="304800" y="2190750"/>
            <a:ext cx="8520599" cy="792600"/>
          </a:xfrm>
          <a:prstGeom prst="rect">
            <a:avLst/>
          </a:prstGeom>
        </p:spPr>
        <p:txBody>
          <a:bodyPr lIns="91425" tIns="91425" rIns="91425" bIns="91425" anchor="t" anchorCtr="0">
            <a:noAutofit/>
          </a:bodyPr>
          <a:lstStyle/>
          <a:p>
            <a:r>
              <a:rPr lang="en-US" dirty="0" smtClean="0">
                <a:solidFill>
                  <a:srgbClr val="000000"/>
                </a:solidFill>
                <a:highlight>
                  <a:srgbClr val="00FFFF"/>
                </a:highlight>
              </a:rPr>
              <a:t>The feel should be sleek and flat as to not drive attention away from any of Jackie’s work or even just her face. It should also be easy to understand. The color palette is as follows:</a:t>
            </a:r>
            <a:endParaRPr lang="en" dirty="0">
              <a:solidFill>
                <a:srgbClr val="000000"/>
              </a:solidFill>
              <a:highlight>
                <a:srgbClr val="00FFFF"/>
              </a:highlight>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1">
                <a:tint val="66000"/>
                <a:satMod val="160000"/>
              </a:schemeClr>
            </a:gs>
            <a:gs pos="66000">
              <a:schemeClr val="accent3"/>
            </a:gs>
            <a:gs pos="100000">
              <a:schemeClr val="accent1">
                <a:tint val="23500"/>
                <a:satMod val="16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1329702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449</Words>
  <Application>Microsoft Office PowerPoint</Application>
  <PresentationFormat>On-screen Show (16:9)</PresentationFormat>
  <Paragraphs>20</Paragraphs>
  <Slides>10</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Helvetica Neue</vt:lpstr>
      <vt:lpstr>simple-light-2</vt:lpstr>
      <vt:lpstr>Acting Portfolio Website For Client</vt:lpstr>
      <vt:lpstr>Project Statement / Goal</vt:lpstr>
      <vt:lpstr>Your motivation, drive, and/or purpose</vt:lpstr>
      <vt:lpstr>Target Audience</vt:lpstr>
      <vt:lpstr>Competitive Analysis</vt:lpstr>
      <vt:lpstr>Content Inventory</vt:lpstr>
      <vt:lpstr>PowerPoint Presentation</vt:lpstr>
      <vt:lpstr>Creative Brief</vt:lpstr>
      <vt:lpstr>PowerPoint Presentation</vt:lpstr>
      <vt:lpstr>What To Expect On Final Due Date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STAR SUPERMAN</dc:title>
  <dc:creator>Mahe Dewan</dc:creator>
  <cp:lastModifiedBy>Mahe Dewan</cp:lastModifiedBy>
  <cp:revision>32</cp:revision>
  <dcterms:modified xsi:type="dcterms:W3CDTF">2015-12-10T23:26:04Z</dcterms:modified>
</cp:coreProperties>
</file>